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0" r:id="rId4"/>
    <p:sldId id="267" r:id="rId5"/>
    <p:sldId id="268" r:id="rId6"/>
    <p:sldId id="269" r:id="rId7"/>
    <p:sldId id="257" r:id="rId8"/>
    <p:sldId id="258" r:id="rId9"/>
    <p:sldId id="259" r:id="rId10"/>
    <p:sldId id="260" r:id="rId11"/>
    <p:sldId id="261" r:id="rId12"/>
    <p:sldId id="263" r:id="rId13"/>
    <p:sldId id="266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aby-scool.narod.ru/media/book/skazki/puschkin/puschkin_skazki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643073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Пушкинские дни  в МДОУ «Березка»с. Озерное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14752"/>
            <a:ext cx="7858180" cy="1785950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Подготовила воспитатель старшей группы </a:t>
            </a:r>
            <a:r>
              <a:rPr lang="ru-RU" sz="3600" b="1" dirty="0" err="1" smtClean="0"/>
              <a:t>Чекменева</a:t>
            </a:r>
            <a:r>
              <a:rPr lang="ru-RU" sz="3600" b="1" dirty="0" smtClean="0"/>
              <a:t> Н. В.</a:t>
            </a:r>
          </a:p>
          <a:p>
            <a:r>
              <a:rPr lang="ru-RU" sz="3600" b="1" dirty="0" smtClean="0"/>
              <a:t>10.02.2017г.</a:t>
            </a:r>
            <a:endParaRPr lang="ru-RU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 рыбаке и рыбк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2714644" cy="2931815"/>
          </a:xfrm>
        </p:spPr>
      </p:pic>
      <p:pic>
        <p:nvPicPr>
          <p:cNvPr id="5" name="Рисунок 4" descr="о золотом петушк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9" y="214291"/>
            <a:ext cx="2214578" cy="2975916"/>
          </a:xfrm>
          <a:prstGeom prst="rect">
            <a:avLst/>
          </a:prstGeom>
        </p:spPr>
      </p:pic>
      <p:pic>
        <p:nvPicPr>
          <p:cNvPr id="8" name="Содержимое 3" descr="руслан илюдмил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928802"/>
            <a:ext cx="2381250" cy="317182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DCIM\100OLYMP\P21019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500042"/>
            <a:ext cx="4214842" cy="2669863"/>
          </a:xfrm>
          <a:prstGeom prst="rect">
            <a:avLst/>
          </a:prstGeom>
          <a:noFill/>
        </p:spPr>
      </p:pic>
      <p:pic>
        <p:nvPicPr>
          <p:cNvPr id="5" name="Picture 2" descr="F:\DCIM\100OLYMP\P210198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33940" y="3143249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DCIM\100OLYMP\P21019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285728"/>
            <a:ext cx="3619526" cy="2714644"/>
          </a:xfrm>
          <a:prstGeom prst="rect">
            <a:avLst/>
          </a:prstGeom>
          <a:noFill/>
        </p:spPr>
      </p:pic>
      <p:pic>
        <p:nvPicPr>
          <p:cNvPr id="5" name="Picture 2" descr="F:\DCIM\100OLYMP\P210199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91062" y="357166"/>
            <a:ext cx="3810027" cy="2857520"/>
          </a:xfrm>
          <a:prstGeom prst="rect">
            <a:avLst/>
          </a:prstGeom>
          <a:noFill/>
        </p:spPr>
      </p:pic>
      <p:pic>
        <p:nvPicPr>
          <p:cNvPr id="6" name="Picture 2" descr="F:\DCIM\100OLYMP\P210199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19296" y="3429000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49"/>
            <a:ext cx="7615262" cy="3929091"/>
          </a:xfrm>
        </p:spPr>
        <p:txBody>
          <a:bodyPr>
            <a:normAutofit fontScale="92500" lnSpcReduction="10000"/>
          </a:bodyPr>
          <a:lstStyle/>
          <a:p>
            <a:pPr lvl="1" algn="ctr">
              <a:buFont typeface="Wingdings" pitchFamily="2" charset="2"/>
              <a:buChar char="v"/>
            </a:pPr>
            <a:r>
              <a:rPr lang="ru-RU" sz="2400" b="1" dirty="0" smtClean="0"/>
              <a:t>Первый конкурс </a:t>
            </a:r>
            <a:r>
              <a:rPr lang="ru-RU" sz="2400" b="1" i="1" dirty="0" smtClean="0"/>
              <a:t>«Из какой сказки отрывок?»</a:t>
            </a:r>
            <a:endParaRPr lang="ru-RU" sz="2400" dirty="0" smtClean="0"/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/>
              <a:t>Закончите строки</a:t>
            </a:r>
            <a:r>
              <a:rPr lang="ru-RU" sz="2400" b="1" dirty="0" smtClean="0"/>
              <a:t>: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/>
              <a:t>Конкурс. Игра </a:t>
            </a:r>
            <a:r>
              <a:rPr lang="ru-RU" sz="2400" b="1" i="1" dirty="0" smtClean="0"/>
              <a:t>«Наливное яблочко»</a:t>
            </a:r>
            <a:endParaRPr lang="ru-RU" sz="2400" dirty="0" smtClean="0"/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/>
              <a:t>Конкурс </a:t>
            </a:r>
            <a:r>
              <a:rPr lang="ru-RU" sz="2400" b="1" i="1" dirty="0" smtClean="0"/>
              <a:t>«Подскажи словечко»</a:t>
            </a:r>
            <a:endParaRPr lang="ru-RU" sz="2400" dirty="0" smtClean="0"/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/>
              <a:t>Пальчиковая гимнастика </a:t>
            </a:r>
            <a:r>
              <a:rPr lang="ru-RU" sz="2400" b="1" i="1" dirty="0" smtClean="0"/>
              <a:t>«Сидит белка на тележке»</a:t>
            </a:r>
            <a:endParaRPr lang="ru-RU" sz="2400" dirty="0" smtClean="0"/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/>
              <a:t>Игра </a:t>
            </a:r>
            <a:r>
              <a:rPr lang="ru-RU" sz="2400" b="1" i="1" dirty="0" smtClean="0"/>
              <a:t>«Собери картинку</a:t>
            </a:r>
            <a:r>
              <a:rPr lang="ru-RU" sz="2400" b="1" i="1" dirty="0" smtClean="0"/>
              <a:t>»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/>
              <a:t>Конкурс. </a:t>
            </a:r>
            <a:r>
              <a:rPr lang="ru-RU" sz="2400" b="1" i="1" dirty="0" smtClean="0"/>
              <a:t>«Невод»</a:t>
            </a:r>
            <a:endParaRPr lang="ru-RU" sz="2400" dirty="0" smtClean="0"/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/>
              <a:t>Конкурс</a:t>
            </a:r>
            <a:r>
              <a:rPr lang="ru-RU" sz="2400" b="1" dirty="0" smtClean="0"/>
              <a:t> </a:t>
            </a:r>
            <a:r>
              <a:rPr lang="ru-RU" sz="2400" b="1" i="1" dirty="0" smtClean="0"/>
              <a:t>«Лучший </a:t>
            </a:r>
            <a:r>
              <a:rPr lang="ru-RU" sz="2400" b="1" i="1" dirty="0" smtClean="0"/>
              <a:t>знаток сказок»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/>
              <a:t>Игра </a:t>
            </a:r>
            <a:r>
              <a:rPr lang="ru-RU" sz="2400" b="1" i="1" dirty="0" smtClean="0"/>
              <a:t>«Мозговой штурм»</a:t>
            </a:r>
            <a:r>
              <a:rPr lang="ru-RU" sz="2400" b="1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пуш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3643314"/>
            <a:ext cx="2253431" cy="2714644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543824" cy="5786477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Читайте Пушкина, читайте,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не живите днем одним.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ним и любите, и мечтайте,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размышляйте вместе с ним.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дружбой светлой дорожите,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Ее, как свет звезды неся,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Пушкин пламенно живите,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 Жить нам без Пушкина нельзя.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Читайте Пушкина, читайте,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Пытливо вчитывайтесь в строки,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Вникая в смысл их до конца,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Где и размах души широкой,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опыт жизни мудреца.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Читайте Пушкина всей жизнью,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в жизни всем необходим.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каждый раз иною гранью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Сверкнет – таинственный алмаз…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Пусть длится с Пушкиным свиданье,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покидающее нас.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ушки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857232"/>
            <a:ext cx="3040023" cy="450059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72452" cy="36861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 никто с начала мира не видал такого пира. Я там был, мёд, пиво пил, да усы лишь обмочил</a:t>
            </a:r>
            <a:r>
              <a:rPr lang="ru-RU" dirty="0" smtClean="0"/>
              <a:t>".</a:t>
            </a:r>
          </a:p>
          <a:p>
            <a:pPr algn="ctr"/>
            <a:r>
              <a:rPr lang="ru-RU" dirty="0" smtClean="0"/>
              <a:t>Сказка ложь, да в ней намек!</a:t>
            </a:r>
            <a:br>
              <a:rPr lang="ru-RU" dirty="0" smtClean="0"/>
            </a:br>
            <a:r>
              <a:rPr lang="ru-RU" dirty="0" smtClean="0"/>
              <a:t>Добрым молодцам урок. Вот и сказке  конец, а кто слушал - молодец!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643181"/>
            <a:ext cx="5500726" cy="192882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401080" cy="178595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Литературная викторина для детей старшей  и подготовительной группы</a:t>
            </a:r>
            <a:br>
              <a:rPr lang="ru-RU" sz="4000" dirty="0" smtClean="0"/>
            </a:br>
            <a:r>
              <a:rPr lang="ru-RU" sz="4000" dirty="0" smtClean="0"/>
              <a:t>«По сказкам А. С.Пушкина»</a:t>
            </a:r>
            <a:endParaRPr lang="ru-RU" sz="4000" dirty="0"/>
          </a:p>
        </p:txBody>
      </p:sp>
      <p:pic>
        <p:nvPicPr>
          <p:cNvPr id="4" name="Picture 2" descr="http://pandia.ru/text/79/411/images/image001_1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22281" y="2857496"/>
            <a:ext cx="2860361" cy="3467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6900882" cy="46434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Это </a:t>
            </a:r>
            <a:r>
              <a:rPr lang="ru-RU" b="1" dirty="0" smtClean="0"/>
              <a:t>Пушкин</a:t>
            </a:r>
            <a:r>
              <a:rPr lang="ru-RU" dirty="0" smtClean="0"/>
              <a:t>. Это чудо.</a:t>
            </a:r>
          </a:p>
          <a:p>
            <a:pPr algn="ctr"/>
            <a:r>
              <a:rPr lang="ru-RU" dirty="0" smtClean="0"/>
              <a:t>Это прелесть без конца.</a:t>
            </a:r>
          </a:p>
          <a:p>
            <a:pPr algn="ctr"/>
            <a:r>
              <a:rPr lang="ru-RU" dirty="0" smtClean="0"/>
              <a:t>В нашей жизни вечно будут.</a:t>
            </a:r>
          </a:p>
          <a:p>
            <a:pPr algn="ctr"/>
            <a:r>
              <a:rPr lang="ru-RU" dirty="0" smtClean="0"/>
              <a:t>Этих </a:t>
            </a:r>
            <a:r>
              <a:rPr lang="ru-RU" b="1" dirty="0" smtClean="0"/>
              <a:t>сказок голоса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Сколько </a:t>
            </a:r>
            <a:r>
              <a:rPr lang="ru-RU" b="1" dirty="0" smtClean="0"/>
              <a:t>сказок у поэта</a:t>
            </a:r>
            <a:r>
              <a:rPr lang="ru-RU" dirty="0" smtClean="0"/>
              <a:t>?</a:t>
            </a:r>
          </a:p>
          <a:p>
            <a:pPr algn="ctr"/>
            <a:r>
              <a:rPr lang="ru-RU" dirty="0" smtClean="0"/>
              <a:t>Их не много и не мало,</a:t>
            </a:r>
          </a:p>
          <a:p>
            <a:pPr algn="ctr"/>
            <a:r>
              <a:rPr lang="ru-RU" dirty="0" smtClean="0"/>
              <a:t>Но все </a:t>
            </a:r>
            <a:r>
              <a:rPr lang="ru-RU" b="1" dirty="0" smtClean="0"/>
              <a:t>Пушкинские – это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Наше вечное начало!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пу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7" y="3143248"/>
            <a:ext cx="2286016" cy="314663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7758138" cy="47149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Приоритетная образовательная </a:t>
            </a:r>
            <a:r>
              <a:rPr lang="ru-RU" u="sng" dirty="0" smtClean="0"/>
              <a:t>область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Познавательное развитие</a:t>
            </a:r>
          </a:p>
          <a:p>
            <a:pPr algn="ctr"/>
            <a:r>
              <a:rPr lang="ru-RU" dirty="0" smtClean="0"/>
              <a:t>Речевое развитие</a:t>
            </a:r>
          </a:p>
          <a:p>
            <a:pPr algn="ctr"/>
            <a:r>
              <a:rPr lang="ru-RU" dirty="0" smtClean="0"/>
              <a:t>Физическое развитие</a:t>
            </a:r>
          </a:p>
          <a:p>
            <a:pPr algn="ctr"/>
            <a:r>
              <a:rPr lang="ru-RU" dirty="0" smtClean="0"/>
              <a:t>Художественно-эстетическое </a:t>
            </a:r>
            <a:r>
              <a:rPr lang="ru-RU" dirty="0" smtClean="0"/>
              <a:t>развитие</a:t>
            </a:r>
            <a:endParaRPr lang="ru-RU" dirty="0" smtClean="0"/>
          </a:p>
          <a:p>
            <a:pPr algn="ctr"/>
            <a:r>
              <a:rPr lang="ru-RU" dirty="0" smtClean="0"/>
              <a:t>Используемые современные образовательные </a:t>
            </a:r>
            <a:r>
              <a:rPr lang="ru-RU" u="sng" dirty="0" smtClean="0"/>
              <a:t>технологии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ТРИЗ</a:t>
            </a:r>
          </a:p>
          <a:p>
            <a:pPr algn="ctr"/>
            <a:r>
              <a:rPr lang="ru-RU" dirty="0" smtClean="0"/>
              <a:t>Игровая</a:t>
            </a:r>
          </a:p>
          <a:p>
            <a:pPr algn="ctr"/>
            <a:r>
              <a:rPr lang="ru-RU" dirty="0" smtClean="0"/>
              <a:t>Пальчиковая гимнастика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7615262" cy="4500593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/>
              <a:t>Цели</a:t>
            </a:r>
            <a:r>
              <a:rPr lang="ru-RU" dirty="0" smtClean="0"/>
              <a:t>: Подвести итог серии занятий по </a:t>
            </a:r>
            <a:r>
              <a:rPr lang="ru-RU" b="1" dirty="0" smtClean="0"/>
              <a:t>сказкам А</a:t>
            </a:r>
            <a:r>
              <a:rPr lang="ru-RU" dirty="0" smtClean="0"/>
              <a:t>. С. </a:t>
            </a:r>
            <a:r>
              <a:rPr lang="ru-RU" b="1" dirty="0" smtClean="0"/>
              <a:t>Пушкина</a:t>
            </a:r>
            <a:r>
              <a:rPr lang="ru-RU" dirty="0" smtClean="0"/>
              <a:t>; Систематизировать знания </a:t>
            </a:r>
            <a:r>
              <a:rPr lang="ru-RU" b="1" dirty="0" smtClean="0"/>
              <a:t>детей о творчестве Пушкина посредством игры- викторины</a:t>
            </a:r>
            <a:r>
              <a:rPr lang="ru-RU" dirty="0" smtClean="0"/>
              <a:t>; прививать интерес </a:t>
            </a:r>
            <a:r>
              <a:rPr lang="ru-RU" b="1" dirty="0" smtClean="0"/>
              <a:t>детей к литературному чтению</a:t>
            </a:r>
            <a:r>
              <a:rPr lang="ru-RU" dirty="0" smtClean="0"/>
              <a:t>; формировать умение </a:t>
            </a:r>
            <a:r>
              <a:rPr lang="ru-RU" b="1" dirty="0" smtClean="0"/>
              <a:t>детей работать в команде</a:t>
            </a:r>
            <a:r>
              <a:rPr lang="ru-RU" dirty="0" smtClean="0"/>
              <a:t>, передавать эмоции в движении, чувствовать взаимосвязь стихов, музыки и танца.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043890" cy="550072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u="sng" dirty="0" smtClean="0"/>
              <a:t>Задачи</a:t>
            </a:r>
            <a:r>
              <a:rPr lang="ru-RU" dirty="0" smtClean="0"/>
              <a:t>:</a:t>
            </a:r>
          </a:p>
          <a:p>
            <a:pPr algn="ctr"/>
            <a:r>
              <a:rPr lang="ru-RU" u="sng" dirty="0" smtClean="0"/>
              <a:t>Образовательная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1. Закрепить знания </a:t>
            </a:r>
            <a:r>
              <a:rPr lang="ru-RU" b="1" dirty="0" smtClean="0"/>
              <a:t>детей о произведениях А</a:t>
            </a:r>
            <a:r>
              <a:rPr lang="ru-RU" dirty="0" smtClean="0"/>
              <a:t>. С. </a:t>
            </a:r>
            <a:r>
              <a:rPr lang="ru-RU" b="1" dirty="0" smtClean="0"/>
              <a:t>Пушкина</a:t>
            </a:r>
            <a:r>
              <a:rPr lang="ru-RU" dirty="0" smtClean="0"/>
              <a:t>, вызвать интерес к произведениям писателя.</a:t>
            </a:r>
          </a:p>
          <a:p>
            <a:pPr algn="ctr"/>
            <a:r>
              <a:rPr lang="ru-RU" dirty="0" smtClean="0"/>
              <a:t>2. Формировать связную речь, обогащать словарь </a:t>
            </a:r>
            <a:r>
              <a:rPr lang="ru-RU" b="1" dirty="0" smtClean="0"/>
              <a:t>детей</a:t>
            </a:r>
            <a:r>
              <a:rPr lang="ru-RU" dirty="0" smtClean="0"/>
              <a:t>.</a:t>
            </a:r>
          </a:p>
          <a:p>
            <a:pPr algn="ctr"/>
            <a:r>
              <a:rPr lang="ru-RU" u="sng" dirty="0" smtClean="0"/>
              <a:t>Развивающая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1. Развивать внимание, мышление, память, слуховое и зрительное внимание.</a:t>
            </a:r>
          </a:p>
          <a:p>
            <a:pPr algn="ctr"/>
            <a:r>
              <a:rPr lang="ru-RU" dirty="0" smtClean="0"/>
              <a:t>2. Развивать навыки коллективной работы.</a:t>
            </a:r>
          </a:p>
          <a:p>
            <a:pPr algn="ctr"/>
            <a:r>
              <a:rPr lang="ru-RU" dirty="0" smtClean="0"/>
              <a:t>3. Развитие мелкой моторики, логики и творчества.</a:t>
            </a:r>
          </a:p>
          <a:p>
            <a:pPr algn="ctr"/>
            <a:r>
              <a:rPr lang="ru-RU" u="sng" dirty="0" smtClean="0"/>
              <a:t>Воспитательные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1. Воспитывать доброжелательные отношения в детском коллективе.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9"/>
            <a:ext cx="8229600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Перечень литературных произведений в МДОУ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 лукоморья дуб зеленый...» (из поэмы «Руслан и Людмила»);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 tooltip="скачать"/>
              </a:rPr>
              <a:t>«Сказка о царе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2" tooltip="скачать"/>
              </a:rPr>
              <a:t>Салтане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 tooltip="скачать"/>
              </a:rPr>
              <a:t>, о сыне его { славном и могучем богатыре князе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2" tooltip="скачать"/>
              </a:rPr>
              <a:t>Гвидоне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 tooltip="скачать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2" tooltip="скачать"/>
              </a:rPr>
              <a:t>Салтановиче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 tooltip="скачать"/>
              </a:rPr>
              <a:t> и о прекрасной царевне Лебеди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 tooltip="скачать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«Сказка о рыбаке и рыбке»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3"/>
            <a:ext cx="7786742" cy="364333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Уж небо осенью дышало...» (из романа в стихах «Евгений Онегин»), «Зимний вечер» (в сокр</a:t>
            </a:r>
            <a:r>
              <a:rPr lang="ru-RU" dirty="0" smtClean="0"/>
              <a:t>.);</a:t>
            </a:r>
            <a:endParaRPr lang="ru-RU" dirty="0" smtClean="0"/>
          </a:p>
          <a:p>
            <a:r>
              <a:rPr lang="ru-RU" dirty="0" smtClean="0"/>
              <a:t>-«Сказка о мертвой царевне и о семи богатырях»;</a:t>
            </a:r>
          </a:p>
          <a:p>
            <a:r>
              <a:rPr lang="ru-RU" dirty="0" smtClean="0"/>
              <a:t>-«Сказка о золотом петушке»;</a:t>
            </a:r>
          </a:p>
          <a:p>
            <a:r>
              <a:rPr lang="ru-RU" dirty="0" smtClean="0"/>
              <a:t>-«Сказка о попе и о работнике его </a:t>
            </a:r>
            <a:r>
              <a:rPr lang="ru-RU" dirty="0" err="1" smtClean="0"/>
              <a:t>Балде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сказка о царе салтан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429000"/>
            <a:ext cx="3010533" cy="3143272"/>
          </a:xfrm>
          <a:prstGeom prst="rect">
            <a:avLst/>
          </a:prstGeom>
        </p:spPr>
      </p:pic>
      <p:pic>
        <p:nvPicPr>
          <p:cNvPr id="6" name="Рисунок 5" descr="о мертвой царевн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857628"/>
            <a:ext cx="2733675" cy="2428892"/>
          </a:xfrm>
          <a:prstGeom prst="rect">
            <a:avLst/>
          </a:prstGeom>
        </p:spPr>
      </p:pic>
      <p:pic>
        <p:nvPicPr>
          <p:cNvPr id="7" name="Рисунок 6" descr="о попе и балд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85728"/>
            <a:ext cx="2733675" cy="2714644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</TotalTime>
  <Words>193</Words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Пушкинские дни  в МДОУ «Березка»с. Озерное</vt:lpstr>
      <vt:lpstr>Литературная викторина для детей старшей  и подготовительной группы «По сказкам А. С.Пушкина»</vt:lpstr>
      <vt:lpstr>Слайд 3</vt:lpstr>
      <vt:lpstr>Слайд 4</vt:lpstr>
      <vt:lpstr>Слайд 5</vt:lpstr>
      <vt:lpstr>Слайд 6</vt:lpstr>
      <vt:lpstr>Слайд 7</vt:lpstr>
      <vt:lpstr>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Пушкинские дни  в МДОУ «Березка»с. Озерное</dc:title>
  <dc:creator>1</dc:creator>
  <cp:lastModifiedBy>1</cp:lastModifiedBy>
  <cp:revision>14</cp:revision>
  <dcterms:created xsi:type="dcterms:W3CDTF">2017-02-12T14:31:51Z</dcterms:created>
  <dcterms:modified xsi:type="dcterms:W3CDTF">2017-02-12T16:45:03Z</dcterms:modified>
</cp:coreProperties>
</file>